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7" r:id="rId4"/>
    <p:sldId id="260" r:id="rId5"/>
    <p:sldId id="275" r:id="rId6"/>
    <p:sldId id="276" r:id="rId7"/>
    <p:sldId id="277" r:id="rId8"/>
    <p:sldId id="278" r:id="rId9"/>
    <p:sldId id="279" r:id="rId10"/>
    <p:sldId id="280" r:id="rId11"/>
    <p:sldId id="282" r:id="rId12"/>
    <p:sldId id="283" r:id="rId13"/>
    <p:sldId id="285" r:id="rId14"/>
    <p:sldId id="286" r:id="rId15"/>
    <p:sldId id="287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993775"/>
          </a:xfrm>
        </p:spPr>
        <p:txBody>
          <a:bodyPr>
            <a:normAutofit fontScale="90000"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6. Optimize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Your Sign-up Process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981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After they’ve signed up, make sure to be clear about what they can expect to see from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 give your emails the best chance of being opened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7. Consider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Your Audience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505200"/>
            <a:ext cx="8001000" cy="13716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Once you know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who is reading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emails and why,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 can craft your content to address these pain points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8. Know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Your Goals 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00400"/>
            <a:ext cx="7696200" cy="11430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It’s important to know exactly why you’re writing the email so you can develop a clear call-to-action.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9. Punch-up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Your </a:t>
            </a:r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Preheaders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276600"/>
            <a:ext cx="7620000" cy="15240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Always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utilize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preheaders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to give your Contacts a more in-depth idea of what your message is about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10. Writing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Body Copy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772400" cy="18288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Keep your emails brief and well spaced out to avoid overwhelm, and always use a conversational tone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 fontScale="90000"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11. Body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Closing: The Key to Success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772400" cy="18288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couple of sentences at the end of your message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will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make much of a difference in your mailing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success. So be careful when you close out.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3914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Let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readers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know exactly what they should do next, the benefit of taking that course of action, and how long they have to take it.</a:t>
            </a:r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5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Email Designing &amp; Copywriting Strategies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Baskerville Old Face" pitchFamily="18" charset="0"/>
              </a:rPr>
              <a:t>	</a:t>
            </a:r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Let's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look </a:t>
            </a:r>
          </a:p>
          <a:p>
            <a:pPr>
              <a:buNone/>
            </a:pPr>
            <a:r>
              <a:rPr lang="en-I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at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basic principles of powerful copywriting, including how to write from your customers’ perspective, build trust, and craft a strong call to action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2438400"/>
            <a:ext cx="7696200" cy="2362200"/>
          </a:xfrm>
        </p:spPr>
        <p:txBody>
          <a:bodyPr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Copywriting is about getting into your customers’ minds, figuring out what matters to them, and bridging the gap between their pain points and the solution your product provides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1</a:t>
            </a:r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. Make It About </a:t>
            </a:r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Them</a:t>
            </a:r>
            <a:endParaRPr lang="en-IN" sz="3600" dirty="0">
              <a:solidFill>
                <a:srgbClr val="F4740A"/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6962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Try to look at the world from your customers’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perspective and give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them the perfect solution to their problem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2133601"/>
            <a:ext cx="8001000" cy="990600"/>
          </a:xfrm>
        </p:spPr>
        <p:txBody>
          <a:bodyPr>
            <a:norm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2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Build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Rapport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352800"/>
            <a:ext cx="7467600" cy="762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Aim to create a conversational tone that makes your audience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feel friendly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3.</a:t>
            </a:r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Keep it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Brief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Don’t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make your emails any longer than they need to be to convey the information or offer you’re sending.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4. Craft Effective Subject Lines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rite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subject lines that will spark readers’ curiosity and make them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click like offering reward or opportunity, using unique and intriguing language to trigger emotion  and a sense of urgency.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0772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5. Create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 Strong Call to Action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001000" cy="10668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No matter what action you want your readers to take, you have to make it crystal clear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369</Words>
  <Application>Microsoft Office PowerPoint</Application>
  <PresentationFormat>On-screen Show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Video 5</vt:lpstr>
      <vt:lpstr>Slide 3</vt:lpstr>
      <vt:lpstr>Slide 4</vt:lpstr>
      <vt:lpstr>1. Make It About Them</vt:lpstr>
      <vt:lpstr>2. Build Rapport</vt:lpstr>
      <vt:lpstr>3. Keep it Brief</vt:lpstr>
      <vt:lpstr>4. Craft Effective Subject Lines</vt:lpstr>
      <vt:lpstr>5. Create a Strong Call to Action</vt:lpstr>
      <vt:lpstr>6. Optimize Your Sign-up Process </vt:lpstr>
      <vt:lpstr>7. Consider Your Audience</vt:lpstr>
      <vt:lpstr>8. Know Your Goals </vt:lpstr>
      <vt:lpstr>9. Punch-up Your Preheaders </vt:lpstr>
      <vt:lpstr>10. Writing Body Copy </vt:lpstr>
      <vt:lpstr>11. Body Closing: The Key to Success </vt:lpstr>
      <vt:lpstr>Slide 16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48</cp:revision>
  <dcterms:created xsi:type="dcterms:W3CDTF">2006-08-16T00:00:00Z</dcterms:created>
  <dcterms:modified xsi:type="dcterms:W3CDTF">2016-10-22T10:58:13Z</dcterms:modified>
</cp:coreProperties>
</file>